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6" d="100"/>
          <a:sy n="56" d="100"/>
        </p:scale>
        <p:origin x="-7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1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69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654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29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937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27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80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01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24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956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1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2EDE8-581E-1847-90D6-56F991AF90A0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8A6C0-2FDA-E248-B479-26085385A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39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019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666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0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57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0" y="0"/>
            <a:ext cx="91277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534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57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2" y="0"/>
            <a:ext cx="9009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534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57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4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553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57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" y="0"/>
            <a:ext cx="9113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553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57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9" y="0"/>
            <a:ext cx="9070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553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9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9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9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9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9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9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9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9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43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On-screen Show (4:3)</PresentationFormat>
  <Paragraphs>0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iqt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sunil maharjan</dc:creator>
  <cp:lastModifiedBy>sunil maharjan</cp:lastModifiedBy>
  <cp:revision>2</cp:revision>
  <dcterms:created xsi:type="dcterms:W3CDTF">2019-12-26T15:38:19Z</dcterms:created>
  <dcterms:modified xsi:type="dcterms:W3CDTF">2020-01-01T01:02:56Z</dcterms:modified>
</cp:coreProperties>
</file>

<file path=docProps/thumbnail.jpeg>
</file>